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2"/>
  </p:handoutMasterIdLst>
  <p:sldIdLst>
    <p:sldId id="304" r:id="rId3"/>
    <p:sldId id="274" r:id="rId4"/>
    <p:sldId id="305" r:id="rId5"/>
    <p:sldId id="308" r:id="rId6"/>
    <p:sldId id="309" r:id="rId7"/>
    <p:sldId id="301" r:id="rId8"/>
    <p:sldId id="310" r:id="rId9"/>
    <p:sldId id="311" r:id="rId10"/>
    <p:sldId id="31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067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338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374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7754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303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8708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0158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288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13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07592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73155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500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5968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 à étapes.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533130" y="1171699"/>
            <a:ext cx="7382495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le portefeuille, il y a 10 billets de 20€.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Combien d’argent me manque-t-il pour acheter une platine pour disques à 249,95 € ? </a:t>
            </a:r>
          </a:p>
        </p:txBody>
      </p:sp>
      <p:pic>
        <p:nvPicPr>
          <p:cNvPr id="4" name="Image 3" descr="Une image contenant cercle, texte, Appareils électroniques, capture d’écran&#10;&#10;Le contenu généré par l’IA peut être incorrect.">
            <a:extLst>
              <a:ext uri="{FF2B5EF4-FFF2-40B4-BE49-F238E27FC236}">
                <a16:creationId xmlns:a16="http://schemas.microsoft.com/office/drawing/2014/main" id="{F0BDA27C-AD3E-5A2D-D859-FB60CF2AA2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404" y="4775200"/>
            <a:ext cx="3038402" cy="234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6E47-0C5D-1C89-A3C3-A30E908AB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E20D21-B9BC-3F42-FC89-27F39B38E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618EEDF-08AC-60A1-8F96-9E4C6099F3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1D3106F-6BF8-3F60-7706-2E3F0A0580CC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D2E9DAC-9920-51AB-16F7-7C21796AB56A}"/>
              </a:ext>
            </a:extLst>
          </p:cNvPr>
          <p:cNvSpPr txBox="1"/>
          <p:nvPr/>
        </p:nvSpPr>
        <p:spPr>
          <a:xfrm>
            <a:off x="1187818" y="2552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Etape 1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je</a:t>
            </a:r>
            <a:r>
              <a:rPr kumimoji="0" lang="fr-FR" sz="3200" b="0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cherche l’argent total dans le portefeuille. 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2610B38-7F6E-4B12-88E9-9BC4B9F01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E4F6837-78A5-7A1D-9DE9-E023E678EC29}"/>
              </a:ext>
            </a:extLst>
          </p:cNvPr>
          <p:cNvSpPr txBox="1"/>
          <p:nvPr/>
        </p:nvSpPr>
        <p:spPr>
          <a:xfrm>
            <a:off x="1248926" y="3797192"/>
            <a:ext cx="5484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Etape 2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je</a:t>
            </a:r>
            <a:r>
              <a:rPr kumimoji="0" lang="fr-FR" sz="3200" b="0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cherche l’écart entre la somme dans le portefeuille et la valeur de la platine. 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269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6E47-0C5D-1C89-A3C3-A30E908AB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E20D21-B9BC-3F42-FC89-27F39B38E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D2E9DAC-9920-51AB-16F7-7C21796AB56A}"/>
              </a:ext>
            </a:extLst>
          </p:cNvPr>
          <p:cNvSpPr txBox="1"/>
          <p:nvPr/>
        </p:nvSpPr>
        <p:spPr>
          <a:xfrm>
            <a:off x="537089" y="1086387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Etape 1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je</a:t>
            </a:r>
            <a:r>
              <a:rPr kumimoji="0" lang="fr-FR" sz="3200" b="0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cherche l’argent total dans le portefeuille. 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2610B38-7F6E-4B12-88E9-9BC4B9F01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F9BC8E0-91F0-05D9-4551-EFA330A1EE4A}"/>
              </a:ext>
            </a:extLst>
          </p:cNvPr>
          <p:cNvSpPr txBox="1"/>
          <p:nvPr/>
        </p:nvSpPr>
        <p:spPr>
          <a:xfrm>
            <a:off x="595966" y="2828912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 × 20 =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13539CE-44CB-527C-3E6E-9EDBD9C5FEE6}"/>
              </a:ext>
            </a:extLst>
          </p:cNvPr>
          <p:cNvSpPr txBox="1"/>
          <p:nvPr/>
        </p:nvSpPr>
        <p:spPr>
          <a:xfrm>
            <a:off x="2238873" y="2828911"/>
            <a:ext cx="104064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641206" y="3786605"/>
            <a:ext cx="543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Il y a 200 euros. </a:t>
            </a:r>
          </a:p>
        </p:txBody>
      </p:sp>
    </p:spTree>
    <p:extLst>
      <p:ext uri="{BB962C8B-B14F-4D97-AF65-F5344CB8AC3E}">
        <p14:creationId xmlns:p14="http://schemas.microsoft.com/office/powerpoint/2010/main" val="326451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6E47-0C5D-1C89-A3C3-A30E908AB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E20D21-B9BC-3F42-FC89-27F39B38E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D2E9DAC-9920-51AB-16F7-7C21796AB56A}"/>
              </a:ext>
            </a:extLst>
          </p:cNvPr>
          <p:cNvSpPr txBox="1"/>
          <p:nvPr/>
        </p:nvSpPr>
        <p:spPr>
          <a:xfrm>
            <a:off x="537088" y="1086387"/>
            <a:ext cx="79846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Etape 2</a:t>
            </a:r>
            <a:r>
              <a:rPr lang="fr-FR" sz="3200" dirty="0">
                <a:solidFill>
                  <a:srgbClr val="0070C0"/>
                </a:solidFill>
              </a:rPr>
              <a:t>: je cherche l’écart entre la somme dans le portefeuille et la valeur de la platine. 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2610B38-7F6E-4B12-88E9-9BC4B9F01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F9BC8E0-91F0-05D9-4551-EFA330A1EE4A}"/>
              </a:ext>
            </a:extLst>
          </p:cNvPr>
          <p:cNvSpPr txBox="1"/>
          <p:nvPr/>
        </p:nvSpPr>
        <p:spPr>
          <a:xfrm>
            <a:off x="595966" y="2828912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249</a:t>
            </a:r>
            <a:r>
              <a:rPr kumimoji="0" lang="fr-FR" sz="3200" b="0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€ 95 centimes – 200 €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13539CE-44CB-527C-3E6E-9EDBD9C5FEE6}"/>
              </a:ext>
            </a:extLst>
          </p:cNvPr>
          <p:cNvSpPr txBox="1"/>
          <p:nvPr/>
        </p:nvSpPr>
        <p:spPr>
          <a:xfrm>
            <a:off x="5394872" y="2844225"/>
            <a:ext cx="408356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fr-FR" sz="3200" dirty="0">
                <a:solidFill>
                  <a:srgbClr val="C00000"/>
                </a:solidFill>
              </a:rPr>
              <a:t>49 € 95 centimes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641206" y="3786605"/>
            <a:ext cx="543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Il me manque 49,95 €.</a:t>
            </a:r>
          </a:p>
        </p:txBody>
      </p:sp>
    </p:spTree>
    <p:extLst>
      <p:ext uri="{BB962C8B-B14F-4D97-AF65-F5344CB8AC3E}">
        <p14:creationId xmlns:p14="http://schemas.microsoft.com/office/powerpoint/2010/main" val="30200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18E74-541C-F8F1-19CD-627F95EE5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générée">
            <a:extLst>
              <a:ext uri="{FF2B5EF4-FFF2-40B4-BE49-F238E27FC236}">
                <a16:creationId xmlns:a16="http://schemas.microsoft.com/office/drawing/2014/main" id="{D31AE4D4-B120-B0E3-1604-4B8C9C741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1" y="4254501"/>
            <a:ext cx="2573866" cy="2573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31E3633-F3EE-B210-0EC9-9B82FDC5B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505DC7FD-ED63-1447-91F7-8C3C27DF21BE}"/>
              </a:ext>
            </a:extLst>
          </p:cNvPr>
          <p:cNvSpPr/>
          <p:nvPr/>
        </p:nvSpPr>
        <p:spPr>
          <a:xfrm>
            <a:off x="494805" y="1096488"/>
            <a:ext cx="8314762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y a deux salles dans la cantine : une salle avec 19 personnes et une salle avec 29 personnes. La cuisinière ramasse les assiettes sales en faisant des piles de 8. </a:t>
            </a:r>
            <a:r>
              <a:rPr lang="fr-FR" sz="2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Combien de piles </a:t>
            </a:r>
            <a:r>
              <a:rPr lang="fr-FR" sz="2800" b="1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fait-elle</a:t>
            </a:r>
            <a:r>
              <a:rPr lang="fr-FR" sz="2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 total ? </a:t>
            </a:r>
          </a:p>
        </p:txBody>
      </p:sp>
    </p:spTree>
    <p:extLst>
      <p:ext uri="{BB962C8B-B14F-4D97-AF65-F5344CB8AC3E}">
        <p14:creationId xmlns:p14="http://schemas.microsoft.com/office/powerpoint/2010/main" val="1050502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6E47-0C5D-1C89-A3C3-A30E908AB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E20D21-B9BC-3F42-FC89-27F39B38E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618EEDF-08AC-60A1-8F96-9E4C6099F3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1D3106F-6BF8-3F60-7706-2E3F0A0580CC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D2E9DAC-9920-51AB-16F7-7C21796AB56A}"/>
              </a:ext>
            </a:extLst>
          </p:cNvPr>
          <p:cNvSpPr txBox="1"/>
          <p:nvPr/>
        </p:nvSpPr>
        <p:spPr>
          <a:xfrm>
            <a:off x="1187817" y="2552592"/>
            <a:ext cx="70883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Etape 1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je</a:t>
            </a:r>
            <a:r>
              <a:rPr kumimoji="0" lang="fr-FR" sz="3200" b="0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cherche le nombre total de personnes (donc d’assiettes)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2610B38-7F6E-4B12-88E9-9BC4B9F01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E4F6837-78A5-7A1D-9DE9-E023E678EC29}"/>
              </a:ext>
            </a:extLst>
          </p:cNvPr>
          <p:cNvSpPr txBox="1"/>
          <p:nvPr/>
        </p:nvSpPr>
        <p:spPr>
          <a:xfrm>
            <a:off x="1248926" y="37971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Etape 2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je</a:t>
            </a:r>
            <a:r>
              <a:rPr kumimoji="0" lang="fr-FR" sz="3200" b="0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cherche le nombre de piles de 8 assiettes. 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6302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6E47-0C5D-1C89-A3C3-A30E908AB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E20D21-B9BC-3F42-FC89-27F39B38E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D2E9DAC-9920-51AB-16F7-7C21796AB56A}"/>
              </a:ext>
            </a:extLst>
          </p:cNvPr>
          <p:cNvSpPr txBox="1"/>
          <p:nvPr/>
        </p:nvSpPr>
        <p:spPr>
          <a:xfrm>
            <a:off x="537089" y="1086387"/>
            <a:ext cx="5484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Etape 1</a:t>
            </a:r>
            <a:r>
              <a:rPr lang="fr-FR" sz="3200" dirty="0">
                <a:solidFill>
                  <a:srgbClr val="0070C0"/>
                </a:solidFill>
              </a:rPr>
              <a:t>: je cherche le nombre total de personnes (donc d’assiettes)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2610B38-7F6E-4B12-88E9-9BC4B9F01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F9BC8E0-91F0-05D9-4551-EFA330A1EE4A}"/>
              </a:ext>
            </a:extLst>
          </p:cNvPr>
          <p:cNvSpPr txBox="1"/>
          <p:nvPr/>
        </p:nvSpPr>
        <p:spPr>
          <a:xfrm>
            <a:off x="595966" y="2828912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 +29 =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13539CE-44CB-527C-3E6E-9EDBD9C5FEE6}"/>
              </a:ext>
            </a:extLst>
          </p:cNvPr>
          <p:cNvSpPr txBox="1"/>
          <p:nvPr/>
        </p:nvSpPr>
        <p:spPr>
          <a:xfrm>
            <a:off x="2148903" y="2828911"/>
            <a:ext cx="104064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48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641206" y="3786605"/>
            <a:ext cx="54344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Il y a 48 personnes donc 48 assiettes. </a:t>
            </a:r>
          </a:p>
        </p:txBody>
      </p:sp>
    </p:spTree>
    <p:extLst>
      <p:ext uri="{BB962C8B-B14F-4D97-AF65-F5344CB8AC3E}">
        <p14:creationId xmlns:p14="http://schemas.microsoft.com/office/powerpoint/2010/main" val="407089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6E47-0C5D-1C89-A3C3-A30E908AB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E20D21-B9BC-3F42-FC89-27F39B38E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D2E9DAC-9920-51AB-16F7-7C21796AB56A}"/>
              </a:ext>
            </a:extLst>
          </p:cNvPr>
          <p:cNvSpPr txBox="1"/>
          <p:nvPr/>
        </p:nvSpPr>
        <p:spPr>
          <a:xfrm>
            <a:off x="537088" y="1086387"/>
            <a:ext cx="79846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Etape 2</a:t>
            </a:r>
            <a:r>
              <a:rPr lang="fr-FR" sz="3200" dirty="0">
                <a:solidFill>
                  <a:srgbClr val="0070C0"/>
                </a:solidFill>
              </a:rPr>
              <a:t>: je cherche le nombre de piles de 8 assiettes. (nombre de parts)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2610B38-7F6E-4B12-88E9-9BC4B9F01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F9BC8E0-91F0-05D9-4551-EFA330A1EE4A}"/>
              </a:ext>
            </a:extLst>
          </p:cNvPr>
          <p:cNvSpPr txBox="1"/>
          <p:nvPr/>
        </p:nvSpPr>
        <p:spPr>
          <a:xfrm>
            <a:off x="595966" y="2828912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48 : 8</a:t>
            </a:r>
            <a:r>
              <a:rPr kumimoji="0" lang="fr-FR" sz="3200" b="0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13539CE-44CB-527C-3E6E-9EDBD9C5FEE6}"/>
              </a:ext>
            </a:extLst>
          </p:cNvPr>
          <p:cNvSpPr txBox="1"/>
          <p:nvPr/>
        </p:nvSpPr>
        <p:spPr>
          <a:xfrm>
            <a:off x="1992119" y="2828911"/>
            <a:ext cx="408356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fr-FR" sz="3200" dirty="0">
                <a:solidFill>
                  <a:srgbClr val="C00000"/>
                </a:solidFill>
              </a:rPr>
              <a:t>6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641206" y="3786605"/>
            <a:ext cx="543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Elle fait 6 piles</a:t>
            </a:r>
            <a:r>
              <a:rPr kumimoji="0" lang="fr-FR" sz="3200" b="0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 d’assiettes. 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ursive standard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360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 animBg="1"/>
      <p:bldP spid="17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288</Words>
  <Application>Microsoft Office PowerPoint</Application>
  <PresentationFormat>Affichage à l'écran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1_Thème Office</vt:lpstr>
      <vt:lpstr>Présentation PowerPoint</vt:lpstr>
      <vt:lpstr>Lisons le problème :</vt:lpstr>
      <vt:lpstr>Je cherche en suivant les 4 étapes :</vt:lpstr>
      <vt:lpstr>Je cherche :</vt:lpstr>
      <vt:lpstr>Je cherche :</vt:lpstr>
      <vt:lpstr>Lisons le problème :</vt:lpstr>
      <vt:lpstr>Je cherche en suivant les 4 étapes :</vt:lpstr>
      <vt:lpstr>Je cherche :</vt:lpstr>
      <vt:lpstr>Je cherche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87</cp:revision>
  <dcterms:created xsi:type="dcterms:W3CDTF">2023-02-07T14:55:57Z</dcterms:created>
  <dcterms:modified xsi:type="dcterms:W3CDTF">2025-09-21T15:57:33Z</dcterms:modified>
</cp:coreProperties>
</file>